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1219A-3E1E-D3FC-AAB9-913A74381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41371-FEB4-097F-8666-DBE050E661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5C6D9-1972-48B3-B665-0CAFC17C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16E33-D6B6-7FDD-507C-9AF01957A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54B63-D029-91FD-4076-FB959A9F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6042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5548D-B5C1-8A57-1F1F-7B4F03DB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DB8171-117B-39CB-8EE3-08CCFB46DB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4E330-81AB-11B2-0E89-95CBA9925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80DF9-BA49-9BAE-46C1-4DE9EA5C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4C8F7-2FE8-2D8F-8150-DD7EF471A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7441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B6216-5D29-D262-F886-555144822F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F13E3C-C386-BE13-52B3-4916BDE36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31A81-1020-124C-46F5-42F4C5492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E179E-64F4-776D-A55C-74F93FE44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6D617-375B-520B-D32B-E5D32C64B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7341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8F610-C452-5180-AEA4-811223B44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96951-9FD3-3BE6-33E6-30DAC9988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4D3EA-ED56-68A5-7946-667D1C3A7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6A5AC-F906-5F97-4DC1-FC72BB91A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464C4-20DD-410C-CF0F-D5EE20362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231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83C9-05EB-F6A6-AB49-284E8117E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9F81C-C8AD-6E67-2B86-CDD4F3CCF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6A382-5D0A-E57F-D993-12A81AACD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FE39D-E00D-3E55-C3A1-0BD4259E3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40123-2C48-EE0D-539B-65D9E6772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875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C4453-6FB6-AAA2-5EDC-9AE9F4179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5CBCE-3FF6-2EE5-7402-101F165BEB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650C9-412E-02E2-8D90-2488DEBA9D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D3A65B-DC58-55F6-9269-071252395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07EA0A-3A8D-83B4-D100-5D267F781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1F8F9-F940-F15C-F95C-DBA8972F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1078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D07D0-7114-BE9F-161F-D342DD6DF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C43DB9-790E-9928-7673-3B047B228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F76CF7-5F4A-AEE6-1A5F-F2562A732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3109E7-0194-F95D-657F-D85A72B65E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D355E-F1A7-E355-FB63-3FB47DBAD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57EB0E-E574-34F7-1CCA-7289D3881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DF2623-5F43-91B7-C181-EFF2C9174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458E7E-5311-D096-E348-8343AA8B1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731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2366D-9949-600E-550F-D6ED8E624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A24982-E28A-54AE-29EF-CAF47D859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D7ADDC-4403-039D-885E-19A40F9EF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1AD8D9-4B85-6A8F-B491-DE92B70FF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150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FCB1B9-E1BF-4509-09C4-E8F9CF3F9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3F054F-81B9-52E9-7DFD-EF2910901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60A115-5511-6B92-2586-1DE951D7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3359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E796F-773B-5F58-0336-385FD1A05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2C18C-172C-998B-C6E0-9AEAA8192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243B65-1398-2281-F11E-A916DF131B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FDADD3-8593-9A5D-BECC-884E5D201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0B47D1-E54E-5A18-3CAC-3A0786F2E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2E4C60-A4E8-9602-4E0E-E8A4028B8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970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10494-A01C-95BA-6C09-6DA135250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BB8825-76FB-28D5-6FBB-0E17C0082B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21EB0-1908-2DDC-B501-8304B10F1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A63CA-6D93-E3D7-F89F-65E988B2D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3E90C5-DA0D-DB34-7A3E-D04B61468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CCFDB-B8BE-809B-405A-190D0231E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476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F992C-B7C0-97D8-6477-BBEFBE3D7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01ED8-1C6A-F8E5-9BD4-97A3B175D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AA3D7-E4EE-7EF3-432E-42817CE45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A1966-8FF6-40E8-9936-A620852036AA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F22B2-0F7E-BB47-B9A6-3856F8428D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3E1BB-25C9-D287-A93A-AC6764C9C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B9066-1D4E-4D4A-9829-DED197000B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015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ED480-C1AF-996A-FA60-80D02CF454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844559-4338-88DA-5850-0C4E9706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C9473D-7556-92B7-1C66-DBB887412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308114" cy="6923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550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3E902-35AA-31BF-FEE5-AA198C3F0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225BC-57F3-16EA-B40A-439E3A775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D8A3DE83-C004-DD4E-497C-9074524B9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372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26625-D7C1-487A-A1DA-2A8332468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980D5-BC55-9248-1901-2DAAE964D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307B8D01-DA5F-29B9-1BCE-96AE902D6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8131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2E11E-A5B5-9232-DEBD-23F3108A4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E3DC8-8EC1-EA87-D64C-51A229DEE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14983002-2906-F6CF-1E3A-12E8D503E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844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0955B-C205-D16F-08B3-D98AA9893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ADAEC-7758-7A1E-628B-A4D370E15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E33BF1CF-F626-7C9B-082A-BCBABEDCA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09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377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DACD-DE9C-2176-9AE9-FCCE3161E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853AB-FB66-D033-4680-9CDF5DC58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3BE5D808-B999-74C8-672F-B6FDCE1B2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118" y="646606"/>
            <a:ext cx="4867275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97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B18A-D379-AF10-77A0-AA68D5BE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USE CASE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CD34B-18CC-05D7-B72D-D71DD67B2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Master Admin</a:t>
            </a:r>
          </a:p>
          <a:p>
            <a:r>
              <a:rPr lang="en-IN" dirty="0"/>
              <a:t>Volunteer</a:t>
            </a:r>
          </a:p>
          <a:p>
            <a:r>
              <a:rPr lang="en-IN" dirty="0"/>
              <a:t>Verification Staff</a:t>
            </a:r>
          </a:p>
          <a:p>
            <a:r>
              <a:rPr lang="en-IN" dirty="0"/>
              <a:t>Panels</a:t>
            </a:r>
          </a:p>
        </p:txBody>
      </p:sp>
    </p:spTree>
    <p:extLst>
      <p:ext uri="{BB962C8B-B14F-4D97-AF65-F5344CB8AC3E}">
        <p14:creationId xmlns:p14="http://schemas.microsoft.com/office/powerpoint/2010/main" val="3217470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98A19-76D1-24FB-00BB-556E26D87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7D40D-E79F-8743-1EDC-F0857123B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75F80AF-FB30-476A-B859-E0041A998B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103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9CE19-FA53-F23B-2699-8ED3EE7E8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C2B20-DE47-0A28-E61D-3B534154A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442A1E8-C061-49F1-F31E-3E7CD3412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09" y="-8709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2704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E3F8B-30F0-DD0D-6D08-036D19734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C99F0-5A0D-11B9-DF66-CA1D034C0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8F722DC-84E3-D9BA-AF30-EE04FD84B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160" y="0"/>
            <a:ext cx="4297680" cy="9324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0934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CA312-AD63-F6F1-60C8-39E2EBC6F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5C756-47B0-748C-1D46-3E39AEF3D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D3D9D48-4B6A-7EFB-4689-E44408A0B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1339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01591-061C-D29A-5F89-DDE88ACBC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E94FE-4A7D-990B-896D-FF5C5F39E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EE64E01-3D9C-0EE9-14C2-7913EC0D9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2353" y="583473"/>
            <a:ext cx="4409087" cy="537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265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F59BD-5AC4-435A-0DE5-8B513203E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FD23A-F341-220D-65B7-5A6B9F571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5466319B-177C-5961-9921-1C9219539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8875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03B43-85B5-EBFE-FBA0-2936EA46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02312-3468-598B-5B09-15DB3B802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F896CF2-61A0-EF03-567E-0AD5D1C8C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418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</Words>
  <Application>Microsoft Office PowerPoint</Application>
  <PresentationFormat>Widescreen</PresentationFormat>
  <Paragraphs>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USE CASE Roles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Sachin Yadav</dc:creator>
  <cp:lastModifiedBy>Sachin Yadav</cp:lastModifiedBy>
  <cp:revision>1</cp:revision>
  <dcterms:created xsi:type="dcterms:W3CDTF">2025-12-07T11:06:32Z</dcterms:created>
  <dcterms:modified xsi:type="dcterms:W3CDTF">2025-12-07T11:10:12Z</dcterms:modified>
</cp:coreProperties>
</file>

<file path=docProps/thumbnail.jpeg>
</file>